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5328-5309-43F7-9582-77E8CD3FF0F6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AAF0-53E3-4BB7-8EFD-367D1B188763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035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5328-5309-43F7-9582-77E8CD3FF0F6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AAF0-53E3-4BB7-8EFD-367D1B1887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1720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5328-5309-43F7-9582-77E8CD3FF0F6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AAF0-53E3-4BB7-8EFD-367D1B1887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1451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5328-5309-43F7-9582-77E8CD3FF0F6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AAF0-53E3-4BB7-8EFD-367D1B1887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3201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5328-5309-43F7-9582-77E8CD3FF0F6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AAF0-53E3-4BB7-8EFD-367D1B188763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1761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5328-5309-43F7-9582-77E8CD3FF0F6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AAF0-53E3-4BB7-8EFD-367D1B1887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5209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5328-5309-43F7-9582-77E8CD3FF0F6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AAF0-53E3-4BB7-8EFD-367D1B1887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7540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5328-5309-43F7-9582-77E8CD3FF0F6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AAF0-53E3-4BB7-8EFD-367D1B1887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6392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5328-5309-43F7-9582-77E8CD3FF0F6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AAF0-53E3-4BB7-8EFD-367D1B1887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3484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F985328-5309-43F7-9582-77E8CD3FF0F6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9F8AAF0-53E3-4BB7-8EFD-367D1B1887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8656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5328-5309-43F7-9582-77E8CD3FF0F6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AAF0-53E3-4BB7-8EFD-367D1B1887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862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F985328-5309-43F7-9582-77E8CD3FF0F6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9F8AAF0-53E3-4BB7-8EFD-367D1B188763}" type="slidenum">
              <a:rPr lang="es-ES" smtClean="0"/>
              <a:t>‹Nº›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7143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www.campusfad.org/curso/familias_prevencion_alcohol-y-menores_cantabria-2025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2475" y="1201353"/>
            <a:ext cx="10058400" cy="164342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ES" dirty="0" smtClean="0"/>
              <a:t> </a:t>
            </a:r>
            <a:r>
              <a:rPr lang="es-ES" sz="4800" b="1" dirty="0">
                <a:latin typeface="Bahnschrift Condensed" panose="020B0502040204020203" pitchFamily="34" charset="0"/>
              </a:rPr>
              <a:t>CURSO </a:t>
            </a:r>
            <a:r>
              <a:rPr lang="es-E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Condensed" panose="020B0502040204020203" pitchFamily="34" charset="0"/>
              </a:rPr>
              <a:t>ONLINE </a:t>
            </a:r>
            <a:r>
              <a:rPr lang="es-ES" sz="4800" b="1" dirty="0">
                <a:latin typeface="Bahnschrift Condensed" panose="020B0502040204020203" pitchFamily="34" charset="0"/>
              </a:rPr>
              <a:t>PARA </a:t>
            </a:r>
            <a:r>
              <a:rPr lang="es-E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Condensed" panose="020B0502040204020203" pitchFamily="34" charset="0"/>
              </a:rPr>
              <a:t>MADRES Y PADRES</a:t>
            </a:r>
            <a:r>
              <a:rPr lang="es-ES" sz="4800" b="1" dirty="0">
                <a:latin typeface="Bahnschrift Condensed" panose="020B0502040204020203" pitchFamily="34" charset="0"/>
              </a:rPr>
              <a:t>: </a:t>
            </a:r>
            <a:r>
              <a:rPr lang="es-ES" sz="4800" b="1" dirty="0" smtClean="0">
                <a:latin typeface="Bahnschrift Condensed" panose="020B0502040204020203" pitchFamily="34" charset="0"/>
              </a:rPr>
              <a:t/>
            </a:r>
            <a:br>
              <a:rPr lang="es-ES" sz="4800" b="1" dirty="0" smtClean="0">
                <a:latin typeface="Bahnschrift Condensed" panose="020B0502040204020203" pitchFamily="34" charset="0"/>
              </a:rPr>
            </a:br>
            <a:r>
              <a:rPr lang="es-ES" sz="4800" b="1" dirty="0" smtClean="0">
                <a:latin typeface="Bahnschrift Condensed" panose="020B0502040204020203" pitchFamily="34" charset="0"/>
              </a:rPr>
              <a:t>“</a:t>
            </a:r>
            <a:r>
              <a:rPr lang="es-ES" sz="4800" b="1" dirty="0">
                <a:latin typeface="Bahnschrift Condensed" panose="020B0502040204020203" pitchFamily="34" charset="0"/>
              </a:rPr>
              <a:t>EN FAMILIA. </a:t>
            </a:r>
            <a:r>
              <a:rPr lang="es-E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Condensed" panose="020B0502040204020203" pitchFamily="34" charset="0"/>
              </a:rPr>
              <a:t>ALCOHOL Y MENORES</a:t>
            </a:r>
            <a:r>
              <a:rPr lang="es-ES" sz="4800" b="1" dirty="0"/>
              <a:t>” </a:t>
            </a:r>
            <a:endParaRPr lang="es-ES" sz="4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85405" y="5265544"/>
            <a:ext cx="10058400" cy="1143000"/>
          </a:xfrm>
        </p:spPr>
        <p:txBody>
          <a:bodyPr>
            <a:normAutofit/>
          </a:bodyPr>
          <a:lstStyle/>
          <a:p>
            <a:r>
              <a:rPr lang="es-ES" dirty="0" smtClean="0"/>
              <a:t>Inscripción a través del enlace</a:t>
            </a:r>
            <a:r>
              <a:rPr lang="es-ES" dirty="0" smtClean="0"/>
              <a:t>:</a:t>
            </a:r>
          </a:p>
          <a:p>
            <a:r>
              <a:rPr lang="es-ES" sz="900" dirty="0">
                <a:hlinkClick r:id="rId2"/>
              </a:rPr>
              <a:t>https://www.campusfad.org/curso/familias_prevencion_alcohol-y-menores_cantabria-2025</a:t>
            </a:r>
            <a:r>
              <a:rPr lang="es-ES" sz="900" dirty="0" smtClean="0">
                <a:hlinkClick r:id="rId2"/>
              </a:rPr>
              <a:t>/</a:t>
            </a:r>
            <a:endParaRPr lang="es-ES" sz="900" dirty="0" smtClean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144087" y="4371707"/>
            <a:ext cx="5020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  <a:p>
            <a:r>
              <a:rPr lang="es-ES" dirty="0"/>
              <a:t> </a:t>
            </a:r>
            <a:r>
              <a:rPr lang="es-ES" b="1" dirty="0">
                <a:solidFill>
                  <a:schemeClr val="tx2">
                    <a:lumMod val="50000"/>
                  </a:schemeClr>
                </a:solidFill>
              </a:rPr>
              <a:t>Fecha de realización: </a:t>
            </a:r>
            <a:r>
              <a:rPr lang="es-E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13/11/25 al 13/12/25 </a:t>
            </a:r>
            <a:endParaRPr lang="es-ES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Imagen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17700"/>
            <a:ext cx="1504950" cy="105981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338" y="90130"/>
            <a:ext cx="1544955" cy="96202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616036" y="2906698"/>
            <a:ext cx="77807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i="1" dirty="0" smtClean="0"/>
              <a:t>Contenidos: </a:t>
            </a:r>
            <a:endParaRPr lang="es-ES" i="1" dirty="0"/>
          </a:p>
          <a:p>
            <a:r>
              <a:rPr lang="es-ES" i="1" dirty="0" smtClean="0"/>
              <a:t>1</a:t>
            </a:r>
            <a:r>
              <a:rPr lang="es-ES" i="1" dirty="0"/>
              <a:t>. Un acercamiento al alcohol. </a:t>
            </a:r>
          </a:p>
          <a:p>
            <a:r>
              <a:rPr lang="es-ES" i="1" dirty="0" smtClean="0"/>
              <a:t>2</a:t>
            </a:r>
            <a:r>
              <a:rPr lang="es-ES" i="1" dirty="0"/>
              <a:t>. Cómo prevenir los problemas derivados del consumo de alcohol. </a:t>
            </a:r>
          </a:p>
          <a:p>
            <a:r>
              <a:rPr lang="es-ES" i="1" dirty="0" smtClean="0"/>
              <a:t>3</a:t>
            </a:r>
            <a:r>
              <a:rPr lang="es-ES" i="1" dirty="0"/>
              <a:t>. Cómo intervenir ante un consumo o ante una sospecha de consumo de </a:t>
            </a:r>
            <a:r>
              <a:rPr lang="es-ES" i="1" dirty="0" smtClean="0"/>
              <a:t>alcohol</a:t>
            </a:r>
            <a:endParaRPr lang="es-ES" i="1" dirty="0"/>
          </a:p>
        </p:txBody>
      </p:sp>
      <p:sp>
        <p:nvSpPr>
          <p:cNvPr id="8" name="CuadroTexto 7"/>
          <p:cNvSpPr txBox="1"/>
          <p:nvPr/>
        </p:nvSpPr>
        <p:spPr>
          <a:xfrm>
            <a:off x="7728066" y="4498973"/>
            <a:ext cx="44639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s-ES" b="1" dirty="0"/>
              <a:t>DURACIÓN</a:t>
            </a:r>
            <a:r>
              <a:rPr lang="es-ES" dirty="0"/>
              <a:t>: 10 horas.</a:t>
            </a:r>
          </a:p>
          <a:p>
            <a:pPr fontAlgn="base"/>
            <a:endParaRPr lang="es-ES" dirty="0"/>
          </a:p>
          <a:p>
            <a:pPr fontAlgn="base"/>
            <a:r>
              <a:rPr lang="es-ES" b="1" dirty="0"/>
              <a:t>DESTINATARIOS: Padres, madres </a:t>
            </a:r>
            <a:r>
              <a:rPr lang="es-ES" dirty="0"/>
              <a:t>y otros agentes educativos de Cantabria interesados en la prevención del consumo de </a:t>
            </a:r>
            <a:r>
              <a:rPr lang="es-ES" dirty="0" smtClean="0"/>
              <a:t>alcohol  </a:t>
            </a:r>
            <a:r>
              <a:rPr lang="es-ES" dirty="0"/>
              <a:t>en la familia.</a:t>
            </a:r>
          </a:p>
          <a:p>
            <a:endParaRPr lang="es-ES" dirty="0"/>
          </a:p>
        </p:txBody>
      </p:sp>
      <p:pic>
        <p:nvPicPr>
          <p:cNvPr id="9" name="Imagen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9118" y="29454"/>
            <a:ext cx="1562100" cy="1109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5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ción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91</TotalTime>
  <Words>100</Words>
  <Application>Microsoft Office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Bahnschrift Condensed</vt:lpstr>
      <vt:lpstr>Calibri</vt:lpstr>
      <vt:lpstr>Calibri Light</vt:lpstr>
      <vt:lpstr>Retrospección</vt:lpstr>
      <vt:lpstr> CURSO ONLINE PARA MADRES Y PADRES:  “EN FAMILIA. ALCOHOL Y MENORES” </vt:lpstr>
    </vt:vector>
  </TitlesOfParts>
  <Company>Gobierno de Cantabria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ONLINE PARA MADRES Y PADRES:  “EN FAMILIA. ALCOHOL Y MENORES”</dc:title>
  <dc:creator>Diego Santamaría María Carmen</dc:creator>
  <cp:lastModifiedBy>Diego Santamaría María Carmen</cp:lastModifiedBy>
  <cp:revision>5</cp:revision>
  <dcterms:created xsi:type="dcterms:W3CDTF">2025-10-01T09:13:34Z</dcterms:created>
  <dcterms:modified xsi:type="dcterms:W3CDTF">2025-10-13T06:29:56Z</dcterms:modified>
</cp:coreProperties>
</file>